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6858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4B0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8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52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755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0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17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37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758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66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94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12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34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75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B9D7D-A62D-4F1A-85B8-2902AF804A8C}" type="datetimeFigureOut">
              <a:rPr lang="zh-TW" altLang="en-US" smtClean="0"/>
              <a:t>2022/10/24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9BCBB-E5AD-4490-A8E3-5776725C81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32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11635249"/>
            <a:ext cx="6858000" cy="5567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-2" y="1144745"/>
            <a:ext cx="6857999" cy="377475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806415" y="-258856"/>
            <a:ext cx="4618495" cy="1446550"/>
          </a:xfrm>
          <a:prstGeom prst="rect">
            <a:avLst/>
          </a:prstGeom>
          <a:noFill/>
          <a:effectLst>
            <a:innerShdw blurRad="63500" dist="50800">
              <a:schemeClr val="accent4">
                <a:lumMod val="75000"/>
              </a:schemeClr>
            </a:innerShdw>
          </a:effectLst>
        </p:spPr>
        <p:txBody>
          <a:bodyPr wrap="square" rtlCol="0">
            <a:spAutoFit/>
          </a:bodyPr>
          <a:lstStyle/>
          <a:p>
            <a:r>
              <a:rPr lang="zh-TW" altLang="en-US" sz="8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 賀</a:t>
            </a:r>
            <a:r>
              <a:rPr lang="zh-TW" altLang="en-US" sz="8000" dirty="0">
                <a:solidFill>
                  <a:srgbClr val="FFCC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-2" y="1159904"/>
            <a:ext cx="7086322" cy="377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  <a:spcBef>
                <a:spcPts val="1200"/>
              </a:spcBef>
            </a:pPr>
            <a:r>
              <a:rPr lang="en-US" altLang="zh-TW" sz="36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2022</a:t>
            </a: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田間機器人比賽榮獲</a:t>
            </a:r>
            <a:r>
              <a:rPr lang="en-US" altLang="zh-TW" sz="36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1&amp;2</a:t>
            </a:r>
            <a:r>
              <a:rPr lang="zh-TW" altLang="en-US" sz="3600" b="1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en-US" altLang="zh-TW" sz="3600" b="1" dirty="0">
              <a:solidFill>
                <a:schemeClr val="accent5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指導老師</a:t>
            </a: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黃威仁老師</a:t>
            </a: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   生 </a:t>
            </a: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宋泰德、利冠霖、林鈺澤、</a:t>
            </a: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許致綸、陳思臻、林蓉安、</a:t>
            </a:r>
            <a:endParaRPr lang="en-US" altLang="zh-TW" sz="3200" b="1" dirty="0">
              <a:solidFill>
                <a:schemeClr val="tx1">
                  <a:lumMod val="75000"/>
                  <a:lumOff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TW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伍致霖、陳冠綸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23157" y="11635250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chemeClr val="accent1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生物機電工程學系全體師生仝賀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3526E97-334E-B34D-3AF5-C3885B5F7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 b="11123"/>
          <a:stretch/>
        </p:blipFill>
        <p:spPr>
          <a:xfrm>
            <a:off x="0" y="8277768"/>
            <a:ext cx="6858000" cy="3357480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3C3B3DB-0C98-4A3B-11C8-B17C871861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73" b="12851"/>
          <a:stretch/>
        </p:blipFill>
        <p:spPr>
          <a:xfrm>
            <a:off x="3" y="4952155"/>
            <a:ext cx="6857997" cy="335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1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52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陳 冠綸</cp:lastModifiedBy>
  <cp:revision>18</cp:revision>
  <dcterms:created xsi:type="dcterms:W3CDTF">2020-10-19T03:28:30Z</dcterms:created>
  <dcterms:modified xsi:type="dcterms:W3CDTF">2022-10-24T01:55:13Z</dcterms:modified>
</cp:coreProperties>
</file>